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5" r:id="rId2"/>
    <p:sldId id="258" r:id="rId3"/>
    <p:sldId id="267" r:id="rId4"/>
    <p:sldId id="268" r:id="rId5"/>
    <p:sldId id="273" r:id="rId6"/>
    <p:sldId id="269" r:id="rId7"/>
    <p:sldId id="271" r:id="rId8"/>
    <p:sldId id="272" r:id="rId9"/>
    <p:sldId id="27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84494" autoAdjust="0"/>
  </p:normalViewPr>
  <p:slideViewPr>
    <p:cSldViewPr snapToGrid="0" snapToObjects="1">
      <p:cViewPr varScale="1">
        <p:scale>
          <a:sx n="97" d="100"/>
          <a:sy n="97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2A99-E15B-46D2-8C48-4CA7C926C05F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6B546-8556-4315-96DD-942723B58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9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90167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Data-driven Visualizations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</a:p>
          <a:p>
            <a:r>
              <a:rPr lang="en-US" dirty="0" smtClean="0"/>
              <a:t>Today’s topic: Data-driven visualizations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58816" y="2208741"/>
            <a:ext cx="5787342" cy="35490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Digital Skills Hub </a:t>
            </a:r>
            <a:r>
              <a:rPr lang="en-US" sz="2800" dirty="0" smtClean="0"/>
              <a:t>Calendar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https://libraries.ou.edu/dsl</a:t>
            </a:r>
            <a:endParaRPr lang="en-US" sz="28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616910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</a:t>
            </a:r>
            <a:r>
              <a:rPr lang="en-US" sz="2800" dirty="0" smtClean="0">
                <a:hlinkClick r:id="rId5"/>
              </a:rPr>
              <a:t>/</a:t>
            </a:r>
            <a:br>
              <a:rPr lang="en-US" sz="2800" dirty="0" smtClean="0">
                <a:hlinkClick r:id="rId5"/>
              </a:rPr>
            </a:br>
            <a:r>
              <a:rPr lang="en-US" sz="2800" dirty="0" err="1" smtClean="0">
                <a:hlinkClick r:id="rId5"/>
              </a:rPr>
              <a:t>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pPr lvl="1"/>
            <a:r>
              <a:rPr lang="en-US" sz="2000" dirty="0" smtClean="0"/>
              <a:t>Feb 4-8: Make your data discoverable</a:t>
            </a:r>
          </a:p>
          <a:p>
            <a:pPr lvl="1"/>
            <a:r>
              <a:rPr lang="en-US" sz="2000" dirty="0" smtClean="0"/>
              <a:t>Feb. 11-15: Share software with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pPr lvl="1"/>
            <a:r>
              <a:rPr lang="en-US" sz="2000" dirty="0" smtClean="0"/>
              <a:t>Feb. 18-22: Understand DOIs</a:t>
            </a:r>
          </a:p>
          <a:p>
            <a:r>
              <a:rPr lang="en-US" sz="2800" dirty="0" smtClean="0"/>
              <a:t>Carpentries </a:t>
            </a:r>
            <a:r>
              <a:rPr lang="en-US" sz="2800" dirty="0"/>
              <a:t>two-day workshops </a:t>
            </a:r>
            <a:r>
              <a:rPr lang="en-US" sz="2800" dirty="0">
                <a:hlinkClick r:id="rId6"/>
              </a:rPr>
              <a:t>https://libraries.ou.edu</a:t>
            </a:r>
            <a:r>
              <a:rPr lang="en-US" sz="2800" dirty="0" smtClean="0">
                <a:hlinkClick r:id="rId6"/>
              </a:rPr>
              <a:t>/</a:t>
            </a:r>
            <a:br>
              <a:rPr lang="en-US" sz="2800" dirty="0" smtClean="0">
                <a:hlinkClick r:id="rId6"/>
              </a:rPr>
            </a:br>
            <a:r>
              <a:rPr lang="en-US" sz="2800" dirty="0" smtClean="0">
                <a:hlinkClick r:id="rId6"/>
              </a:rPr>
              <a:t>carpentries</a:t>
            </a:r>
            <a:r>
              <a:rPr lang="en-US" sz="2800" dirty="0" smtClean="0"/>
              <a:t>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resources and upcoming events!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color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 between shades of blue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83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031585"/>
            <a:ext cx="397718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</a:t>
            </a:r>
            <a:r>
              <a:rPr lang="en-US" sz="2400" dirty="0" smtClean="0"/>
              <a:t>data density </a:t>
            </a:r>
            <a:r>
              <a:rPr lang="en-US" sz="2400" dirty="0" smtClean="0"/>
              <a:t>with </a:t>
            </a:r>
            <a:r>
              <a:rPr lang="en-US" sz="2400" dirty="0" smtClean="0"/>
              <a:t>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 smtClean="0"/>
              <a:t>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 smtClean="0"/>
              <a:t>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</a:t>
            </a:r>
            <a:r>
              <a:rPr lang="en-US" sz="2400" dirty="0" smtClean="0"/>
              <a:t>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58181" y="1176118"/>
            <a:ext cx="40113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Test or change color to grayscale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commas (or periods in Europe) to large numbers if domain- or journal-specific allows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8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00963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03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69271" y="1742779"/>
            <a:ext cx="41294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921574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291</Words>
  <Application>Microsoft Office PowerPoint</Application>
  <PresentationFormat>Widescreen</PresentationFormat>
  <Paragraphs>56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Helvetica</vt:lpstr>
      <vt:lpstr>Wingdings</vt:lpstr>
      <vt:lpstr>Custom Design</vt:lpstr>
      <vt:lpstr>Data-driven Visualizations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What is clear or misleading about this?</vt:lpstr>
      <vt:lpstr>What is clear or misleading about this?</vt:lpstr>
      <vt:lpstr>What improvements can we make?</vt:lpstr>
      <vt:lpstr>What else could we improve?</vt:lpstr>
      <vt:lpstr>Please take 3 min to help us improve</vt:lpstr>
      <vt:lpstr>Find more resources and upcoming events!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57</cp:revision>
  <dcterms:created xsi:type="dcterms:W3CDTF">2018-06-15T17:19:10Z</dcterms:created>
  <dcterms:modified xsi:type="dcterms:W3CDTF">2019-02-06T23:18:44Z</dcterms:modified>
</cp:coreProperties>
</file>